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FF0000"/>
    <a:srgbClr val="00CC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BDCD0D-98B7-4ADD-B603-223A3E6324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A18E84-08E0-44D0-AD6C-658FA3284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4C0FE4-4717-4A98-9467-DE9A22098C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DD692B-5CA7-4481-9C4C-E00ECE1496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8A0AC-C455-498A-85EB-E90B65C715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94367B-D869-4555-B4A1-95D3E205F9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05C22C-D0F3-47AC-9E94-63530F96C6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229934-E850-4771-AC88-9408F88F98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FC3CF-BA49-4C83-ABBC-194E7F2ACE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997F1E-CE47-4931-90E3-08743CA844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8EAB1-DC87-4764-8353-298A2D2705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417A2A6-200C-420D-8EB5-3DB70541ED7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93900" y="331740"/>
            <a:ext cx="5105400" cy="1439910"/>
          </a:xfrm>
          <a:noFill/>
          <a:ln/>
        </p:spPr>
        <p:txBody>
          <a:bodyPr/>
          <a:lstStyle/>
          <a:p>
            <a:r>
              <a:rPr lang="en-US" sz="2800" b="1" i="1" dirty="0" smtClean="0">
                <a:solidFill>
                  <a:srgbClr val="00B050"/>
                </a:solidFill>
              </a:rPr>
              <a:t>FUSE / NAGE UNION</a:t>
            </a:r>
            <a:r>
              <a:rPr lang="en-US" sz="2800" b="1" i="1" dirty="0" smtClean="0">
                <a:solidFill>
                  <a:srgbClr val="00B050"/>
                </a:solidFill>
              </a:rPr>
              <a:t/>
            </a:r>
            <a:br>
              <a:rPr lang="en-US" sz="2800" b="1" i="1" dirty="0" smtClean="0">
                <a:solidFill>
                  <a:srgbClr val="00B050"/>
                </a:solidFill>
              </a:rPr>
            </a:br>
            <a:r>
              <a:rPr lang="en-US" sz="2800" b="1" i="1" dirty="0" smtClean="0">
                <a:solidFill>
                  <a:srgbClr val="00B050"/>
                </a:solidFill>
              </a:rPr>
              <a:t>MEMBER APPRECIATION</a:t>
            </a:r>
            <a:r>
              <a:rPr lang="en-US" sz="2800" b="1" i="1" dirty="0">
                <a:solidFill>
                  <a:srgbClr val="00B050"/>
                </a:solidFill>
              </a:rPr>
              <a:t/>
            </a:r>
            <a:br>
              <a:rPr lang="en-US" sz="2800" b="1" i="1" dirty="0">
                <a:solidFill>
                  <a:srgbClr val="00B050"/>
                </a:solidFill>
              </a:rPr>
            </a:br>
            <a:r>
              <a:rPr lang="en-US" sz="2800" b="1" i="1" dirty="0" smtClean="0">
                <a:solidFill>
                  <a:srgbClr val="00B050"/>
                </a:solidFill>
              </a:rPr>
              <a:t>GOLF TOURNAMENT</a:t>
            </a:r>
            <a:endParaRPr lang="en-US" sz="2800" b="1" i="1" dirty="0">
              <a:solidFill>
                <a:srgbClr val="00B05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981200"/>
            <a:ext cx="8763000" cy="4724400"/>
          </a:xfrm>
          <a:noFill/>
        </p:spPr>
        <p:txBody>
          <a:bodyPr/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Monday, July 29, 2019</a:t>
            </a:r>
            <a:endParaRPr lang="en-US" sz="2400" b="1" dirty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00B050"/>
                </a:solidFill>
              </a:rPr>
              <a:t>GREEN VALLEY Country Club</a:t>
            </a:r>
          </a:p>
          <a:p>
            <a:r>
              <a:rPr lang="en-US" sz="1800" b="1" dirty="0" smtClean="0">
                <a:solidFill>
                  <a:srgbClr val="00B050"/>
                </a:solidFill>
              </a:rPr>
              <a:t>371 Union Street, Portsmouth, RI  </a:t>
            </a:r>
            <a:r>
              <a:rPr lang="en-US" sz="1400" b="1" dirty="0">
                <a:solidFill>
                  <a:srgbClr val="00B050"/>
                </a:solidFill>
              </a:rPr>
              <a:t>(</a:t>
            </a:r>
            <a:r>
              <a:rPr lang="en-US" sz="1400" b="1" dirty="0" smtClean="0">
                <a:solidFill>
                  <a:srgbClr val="00B050"/>
                </a:solidFill>
              </a:rPr>
              <a:t>www.gvccri.com)</a:t>
            </a:r>
            <a:endParaRPr lang="en-US" sz="800" b="1" dirty="0" smtClean="0"/>
          </a:p>
          <a:p>
            <a:r>
              <a:rPr lang="en-US" sz="1800" b="1" dirty="0" smtClean="0">
                <a:solidFill>
                  <a:srgbClr val="FF0000"/>
                </a:solidFill>
              </a:rPr>
              <a:t>Golf:  1pm Starting Time </a:t>
            </a:r>
            <a:endParaRPr lang="en-US" sz="1800" b="1" dirty="0">
              <a:solidFill>
                <a:srgbClr val="FF0000"/>
              </a:solidFill>
            </a:endParaRPr>
          </a:p>
          <a:p>
            <a:r>
              <a:rPr lang="en-US" sz="1800" b="1" dirty="0" smtClean="0">
                <a:solidFill>
                  <a:srgbClr val="FF0000"/>
                </a:solidFill>
              </a:rPr>
              <a:t>BBQ Buffet:  6pm Starting Time </a:t>
            </a:r>
          </a:p>
          <a:p>
            <a:pPr algn="l"/>
            <a:endParaRPr lang="en-US" sz="800" b="1" dirty="0">
              <a:solidFill>
                <a:srgbClr val="00B050"/>
              </a:solidFill>
            </a:endParaRPr>
          </a:p>
          <a:p>
            <a:pPr algn="l"/>
            <a:r>
              <a:rPr lang="en-US" sz="1600" b="1" dirty="0" smtClean="0">
                <a:solidFill>
                  <a:srgbClr val="00B050"/>
                </a:solidFill>
              </a:rPr>
              <a:t>Gifts </a:t>
            </a:r>
            <a:r>
              <a:rPr lang="en-US" sz="1600" b="1" dirty="0" smtClean="0">
                <a:solidFill>
                  <a:srgbClr val="00B050"/>
                </a:solidFill>
              </a:rPr>
              <a:t>&amp; Prizes for dues-paying </a:t>
            </a:r>
            <a:r>
              <a:rPr lang="en-US" sz="1600" b="1" dirty="0" smtClean="0">
                <a:solidFill>
                  <a:srgbClr val="00B050"/>
                </a:solidFill>
              </a:rPr>
              <a:t>FUSE / NAGE Members</a:t>
            </a:r>
            <a:r>
              <a:rPr lang="en-US" sz="1600" b="1" dirty="0" smtClean="0">
                <a:solidFill>
                  <a:srgbClr val="00B050"/>
                </a:solidFill>
              </a:rPr>
              <a:t>:  1</a:t>
            </a:r>
            <a:r>
              <a:rPr lang="en-US" sz="1600" b="1" baseline="30000" dirty="0" smtClean="0">
                <a:solidFill>
                  <a:srgbClr val="00B050"/>
                </a:solidFill>
              </a:rPr>
              <a:t>st</a:t>
            </a:r>
            <a:r>
              <a:rPr lang="en-US" sz="1600" b="1" dirty="0" smtClean="0">
                <a:solidFill>
                  <a:srgbClr val="00B050"/>
                </a:solidFill>
              </a:rPr>
              <a:t> &amp; 2</a:t>
            </a:r>
            <a:r>
              <a:rPr lang="en-US" sz="1600" b="1" baseline="30000" dirty="0" smtClean="0">
                <a:solidFill>
                  <a:srgbClr val="00B050"/>
                </a:solidFill>
              </a:rPr>
              <a:t>nd</a:t>
            </a:r>
            <a:r>
              <a:rPr lang="en-US" sz="1600" b="1" dirty="0" smtClean="0">
                <a:solidFill>
                  <a:srgbClr val="00B050"/>
                </a:solidFill>
              </a:rPr>
              <a:t> </a:t>
            </a:r>
            <a:r>
              <a:rPr lang="en-US" sz="1600" b="1" dirty="0" smtClean="0">
                <a:solidFill>
                  <a:srgbClr val="00B050"/>
                </a:solidFill>
              </a:rPr>
              <a:t>Place Team </a:t>
            </a:r>
            <a:r>
              <a:rPr lang="en-US" sz="1600" b="1" dirty="0" smtClean="0">
                <a:solidFill>
                  <a:srgbClr val="00B050"/>
                </a:solidFill>
              </a:rPr>
              <a:t>Prizes;  Closest to the Pin;  Door Prizes;  Gifts for Golfers &amp; Non-Golfers.  </a:t>
            </a:r>
            <a:endParaRPr lang="en-US" sz="1600" b="1" dirty="0">
              <a:solidFill>
                <a:srgbClr val="00B050"/>
              </a:solidFill>
            </a:endParaRPr>
          </a:p>
          <a:p>
            <a:pPr algn="l"/>
            <a:endParaRPr lang="en-US" sz="800" b="1" dirty="0" smtClean="0">
              <a:solidFill>
                <a:srgbClr val="00B050"/>
              </a:solidFill>
            </a:endParaRPr>
          </a:p>
          <a:p>
            <a:pPr algn="l"/>
            <a:r>
              <a:rPr lang="en-US" sz="1600" b="1" dirty="0" smtClean="0">
                <a:solidFill>
                  <a:srgbClr val="00B050"/>
                </a:solidFill>
              </a:rPr>
              <a:t>BBQ buffet for all Golfers, Non-golfers, Members &amp; Guests following the tournament </a:t>
            </a:r>
          </a:p>
          <a:p>
            <a:pPr algn="l"/>
            <a:endParaRPr lang="en-US" sz="800" b="1" dirty="0"/>
          </a:p>
          <a:p>
            <a:pPr algn="l"/>
            <a:r>
              <a:rPr lang="en-US" sz="1600" b="1" dirty="0" smtClean="0">
                <a:solidFill>
                  <a:srgbClr val="FF0000"/>
                </a:solidFill>
              </a:rPr>
              <a:t>FUSE / NAGE Dues-paying </a:t>
            </a:r>
            <a:r>
              <a:rPr lang="en-US" sz="1600" b="1" dirty="0" smtClean="0">
                <a:solidFill>
                  <a:srgbClr val="FF0000"/>
                </a:solidFill>
              </a:rPr>
              <a:t>Members: </a:t>
            </a:r>
            <a:r>
              <a:rPr lang="en-US" sz="1600" b="1" dirty="0" smtClean="0">
                <a:solidFill>
                  <a:srgbClr val="FF0000"/>
                </a:solidFill>
              </a:rPr>
              <a:t>  $25 </a:t>
            </a:r>
            <a:r>
              <a:rPr lang="en-US" sz="1600" b="1" dirty="0" smtClean="0">
                <a:solidFill>
                  <a:srgbClr val="FF0000"/>
                </a:solidFill>
              </a:rPr>
              <a:t>for Golf, Cart, BBQ &amp; </a:t>
            </a:r>
            <a:r>
              <a:rPr lang="en-US" sz="1600" b="1" dirty="0">
                <a:solidFill>
                  <a:srgbClr val="FF0000"/>
                </a:solidFill>
              </a:rPr>
              <a:t>P</a:t>
            </a:r>
            <a:r>
              <a:rPr lang="en-US" sz="1600" b="1" dirty="0" smtClean="0">
                <a:solidFill>
                  <a:srgbClr val="FF0000"/>
                </a:solidFill>
              </a:rPr>
              <a:t>rizes; 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 algn="l"/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                                                                 </a:t>
            </a:r>
            <a:r>
              <a:rPr lang="en-US" sz="1600" b="1" dirty="0" smtClean="0">
                <a:solidFill>
                  <a:srgbClr val="FF0000"/>
                </a:solidFill>
              </a:rPr>
              <a:t>Free </a:t>
            </a:r>
            <a:r>
              <a:rPr lang="en-US" sz="1600" b="1" dirty="0" smtClean="0">
                <a:solidFill>
                  <a:srgbClr val="FF0000"/>
                </a:solidFill>
              </a:rPr>
              <a:t>for </a:t>
            </a:r>
            <a:r>
              <a:rPr lang="en-US" sz="1600" b="1" dirty="0" smtClean="0">
                <a:solidFill>
                  <a:srgbClr val="FF0000"/>
                </a:solidFill>
              </a:rPr>
              <a:t>BBQ only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 algn="l"/>
            <a:r>
              <a:rPr lang="en-US" sz="1600" b="1" dirty="0" smtClean="0">
                <a:solidFill>
                  <a:srgbClr val="FF0000"/>
                </a:solidFill>
              </a:rPr>
              <a:t>Non-members &amp; guests:  $95 </a:t>
            </a:r>
            <a:r>
              <a:rPr lang="en-US" sz="1600" b="1" dirty="0">
                <a:solidFill>
                  <a:srgbClr val="FF0000"/>
                </a:solidFill>
              </a:rPr>
              <a:t>for </a:t>
            </a:r>
            <a:r>
              <a:rPr lang="en-US" sz="1600" b="1" dirty="0" smtClean="0">
                <a:solidFill>
                  <a:srgbClr val="FF0000"/>
                </a:solidFill>
              </a:rPr>
              <a:t>golf, cart, BBQ &amp; prizes;  $30 for BBQ only </a:t>
            </a:r>
          </a:p>
          <a:p>
            <a:pPr algn="l"/>
            <a:endParaRPr lang="en-US" sz="800" dirty="0">
              <a:solidFill>
                <a:srgbClr val="00CC00"/>
              </a:solidFill>
            </a:endParaRPr>
          </a:p>
          <a:p>
            <a:pPr algn="l"/>
            <a:r>
              <a:rPr lang="en-US" sz="1400" b="1" u="sng" dirty="0" smtClean="0"/>
              <a:t>Sign up by July </a:t>
            </a:r>
            <a:r>
              <a:rPr lang="en-US" sz="1400" b="1" u="sng" dirty="0" smtClean="0"/>
              <a:t>19</a:t>
            </a:r>
            <a:r>
              <a:rPr lang="en-US" sz="1400" b="1" u="sng" baseline="30000" dirty="0" smtClean="0"/>
              <a:t>th</a:t>
            </a:r>
            <a:r>
              <a:rPr lang="en-US" sz="1400" b="1" u="sng" dirty="0" smtClean="0"/>
              <a:t> </a:t>
            </a:r>
            <a:r>
              <a:rPr lang="en-US" sz="1400" b="1" u="sng" dirty="0" smtClean="0"/>
              <a:t>- Contact </a:t>
            </a:r>
            <a:r>
              <a:rPr lang="en-US" sz="1400" b="1" dirty="0" smtClean="0"/>
              <a:t>:  </a:t>
            </a:r>
            <a:r>
              <a:rPr lang="en-US" sz="1400" b="1" dirty="0" smtClean="0"/>
              <a:t>Federal Union of Sc</a:t>
            </a:r>
            <a:r>
              <a:rPr lang="en-US" sz="1400" b="1" dirty="0" smtClean="0"/>
              <a:t>ientists &amp; Engineers (</a:t>
            </a:r>
            <a:r>
              <a:rPr lang="en-US" sz="1400" b="1" dirty="0" smtClean="0"/>
              <a:t>FUSE): </a:t>
            </a:r>
            <a:r>
              <a:rPr lang="en-US" sz="1400" b="1" dirty="0" smtClean="0"/>
              <a:t>(</a:t>
            </a:r>
            <a:r>
              <a:rPr lang="en-US" sz="1400" b="1" dirty="0" smtClean="0"/>
              <a:t>401)832-2440</a:t>
            </a:r>
            <a:endParaRPr lang="en-US" sz="1400" b="1" dirty="0" smtClean="0"/>
          </a:p>
        </p:txBody>
      </p:sp>
      <p:pic>
        <p:nvPicPr>
          <p:cNvPr id="3" name="Picture 2" descr="Golf ball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93" y="438150"/>
            <a:ext cx="1778000" cy="1333500"/>
          </a:xfrm>
          <a:prstGeom prst="rect">
            <a:avLst/>
          </a:prstGeom>
        </p:spPr>
      </p:pic>
      <p:pic>
        <p:nvPicPr>
          <p:cNvPr id="8" name="Picture 7" descr="*我們都愛的小小兵 - 《神偷奶爸》小小兵履歷表出爐了!! @ wenz@放眼世界 :: 痞客邦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7115" y="417725"/>
            <a:ext cx="1935205" cy="17592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141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FUSE / NAGE UNION MEMBER APPRECIATION GOLF TOURNAMENT</vt:lpstr>
    </vt:vector>
  </TitlesOfParts>
  <Company>NMCI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NAGE/FUSE ANNUAL  CHRISTMAS PARTY 2009</dc:title>
  <dc:creator>debra.dube</dc:creator>
  <cp:lastModifiedBy>Dandrea, Dale W CIV NUWC NWPT</cp:lastModifiedBy>
  <cp:revision>48</cp:revision>
  <cp:lastPrinted>2019-07-01T20:31:38Z</cp:lastPrinted>
  <dcterms:created xsi:type="dcterms:W3CDTF">2009-11-02T20:10:31Z</dcterms:created>
  <dcterms:modified xsi:type="dcterms:W3CDTF">2019-07-01T20:31:44Z</dcterms:modified>
</cp:coreProperties>
</file>